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01D942-75A6-40D3-8327-28AEBF460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B2377D1-969C-4B3D-AA67-CFE7D96761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F7DED4-BCE3-4C0A-B011-639290EB1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EA91D3-204D-4AA1-B422-5C236738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08884F-475D-46C5-BD76-C51B31EC0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4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18D6C-3183-4173-B62C-F60D7B1AC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224A6E9-6809-4061-8149-FBCA6838B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A4754F-D0F7-4F07-9538-EE5478B44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24193A-1BDA-40E7-B088-1F919851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CE176D-C577-463E-B5E2-B887EB612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6045B39-3996-4DD4-9264-3D73D8292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084F624-66E1-455A-9311-8FC381D94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C6573B-811B-486E-9F71-06B5519F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2B3F15-5B6D-4BAE-ABA6-FEEE04B3B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2E9E18-9DB6-4B52-B577-7849D5C3A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5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8F53AA-98FB-4865-9B11-EAC9E63B9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FC2A42-1A2C-4FD6-97ED-01A761015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B11919-1EDA-4C50-A459-36506B3C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1DCAA-6F89-48A5-872D-5B82B7C93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18099A-EF97-4C3D-9C30-1B77EE46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5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858A59-B4BA-4617-8FDD-B3E85DF1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60BB0E2-D3B1-481C-B63C-25A0A2011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1A2508-0660-4D35-BA57-36ED70BD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74D429-1663-46EB-9D8E-E8598617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83F56E-6F82-4022-A2A4-077401049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3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85FF8D-48EA-451B-B985-75254282D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79082E-732D-4990-9935-338E6C4B0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F2A7DA-F048-44A6-ACCD-6F3AAA4F3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0A51582-6844-4ED7-BC28-69D2D8BA0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3D62083-00AA-4660-B99A-FB5A9777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3E15A0-0724-44D9-B6DB-F589F7CE4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16549B-129A-4AEC-95CD-AE9A5224E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A8E40C-29B6-473F-BE42-657C2FD99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8D4D2C-2CD7-4E29-988E-98405EE0D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A39B830-3054-46AD-98EC-6D0B34162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C0C7B80-2CC2-4891-89C1-6F75C1642D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F692CF8-B6D4-48F9-9874-3AB4DCACA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DE43F62-8BD0-483A-B8EC-A8551F73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9167804-AA1D-456A-B96D-FC61591A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C889D4-1DDF-498B-B0EA-A4AF7E8C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32ACABE-2F69-4335-85EF-38D09E4E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45A50DF-33CE-4FC4-98F8-CA7568FDD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933277A-9178-4022-92FE-80EC6996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9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33B6E0A-4874-4F7E-A73C-2469A623A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69A3538-D617-4884-8714-05632A9F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3EFE308-EC1B-437E-B15E-16F55439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5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694347-0EB0-41B0-AD09-6BE48838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1E9A9-C101-4F3B-92A7-2CB7EFB58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60A0108-1E45-4706-83B3-CBA0485F8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D15EB9-2F9E-454F-9A24-E5FB129E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196F1B-EA0A-412F-BB18-407942EE5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722712-5C95-4A9B-BE51-2B2233B32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3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B4F5BC-E1CE-4622-AD10-C1E02BC6A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78CC14F-391F-40F6-BC00-230D2E941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E573055-E52A-4567-97D5-AA9FE7937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7B9FD4E-4C6D-4C0D-95E8-D7A3671F4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28F38ED-3679-49C3-83E3-44D972044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B5BF49-49BC-4380-890C-BD266C72C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9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B595F0-78BC-47C9-9EAD-42F12CB11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05251B-589D-4860-AEA1-7C97744CB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C44DF4-EAAF-4794-A676-CE8446441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C3BC-8BFB-4FBE-8D65-AB73286F4425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AE3B6B-A279-4B07-A783-1BD7F670A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A195D7-58CA-4C96-B646-BF00660C29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C314A-32B4-4DEF-A216-52C75EFDF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5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BE7E00-24E8-4457-83E6-1C9A7AF2E3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test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88921C2-FCB3-4D0C-AFD2-0CFE5B9A3D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03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wei dylan</dc:creator>
  <cp:lastModifiedBy>wei dylan</cp:lastModifiedBy>
  <cp:revision>1</cp:revision>
  <dcterms:created xsi:type="dcterms:W3CDTF">2020-05-31T09:10:34Z</dcterms:created>
  <dcterms:modified xsi:type="dcterms:W3CDTF">2020-05-31T09:10:40Z</dcterms:modified>
</cp:coreProperties>
</file>